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371" r:id="rId2"/>
    <p:sldId id="277" r:id="rId3"/>
    <p:sldId id="288" r:id="rId4"/>
    <p:sldId id="387" r:id="rId5"/>
    <p:sldId id="313" r:id="rId6"/>
    <p:sldId id="392" r:id="rId7"/>
    <p:sldId id="388" r:id="rId8"/>
    <p:sldId id="373" r:id="rId9"/>
    <p:sldId id="374" r:id="rId10"/>
    <p:sldId id="389" r:id="rId11"/>
    <p:sldId id="375" r:id="rId12"/>
    <p:sldId id="390" r:id="rId13"/>
    <p:sldId id="376" r:id="rId14"/>
    <p:sldId id="378" r:id="rId15"/>
    <p:sldId id="401" r:id="rId16"/>
    <p:sldId id="402" r:id="rId17"/>
    <p:sldId id="411" r:id="rId18"/>
    <p:sldId id="393" r:id="rId19"/>
    <p:sldId id="399" r:id="rId20"/>
    <p:sldId id="400" r:id="rId21"/>
    <p:sldId id="410" r:id="rId22"/>
    <p:sldId id="403" r:id="rId23"/>
    <p:sldId id="404" r:id="rId24"/>
    <p:sldId id="406" r:id="rId25"/>
    <p:sldId id="405" r:id="rId26"/>
    <p:sldId id="408" r:id="rId27"/>
    <p:sldId id="407" r:id="rId28"/>
    <p:sldId id="409" r:id="rId29"/>
    <p:sldId id="395" r:id="rId30"/>
    <p:sldId id="396" r:id="rId31"/>
    <p:sldId id="397" r:id="rId32"/>
    <p:sldId id="398" r:id="rId33"/>
    <p:sldId id="394" r:id="rId34"/>
    <p:sldId id="412" r:id="rId35"/>
    <p:sldId id="413" r:id="rId36"/>
    <p:sldId id="385" r:id="rId37"/>
    <p:sldId id="333" r:id="rId38"/>
    <p:sldId id="383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3302" autoAdjust="0"/>
  </p:normalViewPr>
  <p:slideViewPr>
    <p:cSldViewPr snapToGrid="0">
      <p:cViewPr varScale="1">
        <p:scale>
          <a:sx n="80" d="100"/>
          <a:sy n="80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21/02/2021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Un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portefoli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à plusieurs buts : Se faire connaitre, montrer de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comptétence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Trouver stage ou alternance,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3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37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67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669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8960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181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259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454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1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94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65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42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36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enlever les effets du &lt;a&gt;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84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94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17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59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2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qui-suis-je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index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2" y="1579214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4" y="1539342"/>
            <a:ext cx="4804295" cy="5097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59" y="1910817"/>
            <a:ext cx="2566988" cy="1107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77" y="2381250"/>
            <a:ext cx="2815484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49B22F2-EC0B-4276-B57A-F9B402B4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2"/>
          <a:stretch/>
        </p:blipFill>
        <p:spPr>
          <a:xfrm>
            <a:off x="204343" y="1134842"/>
            <a:ext cx="4620000" cy="54204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708F30-3598-4585-BFF2-8A2F824A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54" y="877078"/>
            <a:ext cx="4210691" cy="57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96E116C-3CE2-4437-8DDA-2F13DABC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7" y="1265945"/>
            <a:ext cx="2419688" cy="530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5950D-C477-4F5F-8F3F-1FA11A93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2" y="2629727"/>
            <a:ext cx="4667901" cy="378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CEA599-F2D6-4D71-B5D6-29F3C829D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42" y="1704785"/>
            <a:ext cx="225774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Media: « </a:t>
            </a:r>
            <a:r>
              <a:rPr lang="fr-FR" sz="3200" b="1" spc="200" dirty="0" err="1">
                <a:latin typeface="Titillium" charset="0"/>
                <a:ea typeface="Titillium" charset="0"/>
                <a:cs typeface="Titillium" charset="0"/>
              </a:rPr>
              <a:t>print</a:t>
            </a: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07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CEA6E8-E1C6-48B7-8FF4-65AD55E6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6" y="1070563"/>
            <a:ext cx="3995152" cy="5686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B447B9-C474-4A7E-93BD-3C14B075B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97" y="1609709"/>
            <a:ext cx="5953956" cy="2286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A11CD0-8897-43A5-959A-0639691D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96" y="2828829"/>
            <a:ext cx="2210108" cy="1371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6CD25F-B0EB-4C4C-9BA1-90A396A3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572" y="5248291"/>
            <a:ext cx="1657581" cy="714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770CFB-259F-48F5-9CCA-6B781C3E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153" y="4200620"/>
            <a:ext cx="227679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042858"/>
            <a:ext cx="8610600" cy="5086337"/>
          </a:xfrm>
        </p:spPr>
        <p:txBody>
          <a:bodyPr>
            <a:normAutofit fontScale="90000"/>
          </a:bodyPr>
          <a:lstStyle/>
          <a:p>
            <a:r>
              <a:rPr lang="fr-FR" sz="23900" dirty="0"/>
              <a:t>Qui-suis-je</a:t>
            </a:r>
          </a:p>
        </p:txBody>
      </p:sp>
    </p:spTree>
    <p:extLst>
      <p:ext uri="{BB962C8B-B14F-4D97-AF65-F5344CB8AC3E}">
        <p14:creationId xmlns:p14="http://schemas.microsoft.com/office/powerpoint/2010/main" val="2518639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Placement sur le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228850" y="2464488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Haut de page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530467" y="3565344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2991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Barre de Sommaire + Sommaire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553340" y="5014396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Présentation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692642" y="4942574"/>
            <a:ext cx="2678334" cy="808537"/>
            <a:chOff x="1790700" y="2395895"/>
            <a:chExt cx="2678334" cy="565019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6"/>
              <a:ext cx="1754372" cy="2090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Expositions et Ouvrages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3174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31">
            <a:extLst>
              <a:ext uri="{FF2B5EF4-FFF2-40B4-BE49-F238E27FC236}">
                <a16:creationId xmlns:a16="http://schemas.microsoft.com/office/drawing/2014/main" id="{C676A31C-EF79-4A72-9C8C-FF631A97A1DF}"/>
              </a:ext>
            </a:extLst>
          </p:cNvPr>
          <p:cNvGrpSpPr/>
          <p:nvPr/>
        </p:nvGrpSpPr>
        <p:grpSpPr>
          <a:xfrm>
            <a:off x="6692642" y="2192864"/>
            <a:ext cx="2678334" cy="565019"/>
            <a:chOff x="1790700" y="2395895"/>
            <a:chExt cx="2678334" cy="565019"/>
          </a:xfrm>
        </p:grpSpPr>
        <p:sp>
          <p:nvSpPr>
            <p:cNvPr id="58" name="TextBox 32">
              <a:extLst>
                <a:ext uri="{FF2B5EF4-FFF2-40B4-BE49-F238E27FC236}">
                  <a16:creationId xmlns:a16="http://schemas.microsoft.com/office/drawing/2014/main" id="{AD345C55-341B-4BD1-A2F5-4C218E664CFA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En tête</a:t>
              </a:r>
            </a:p>
          </p:txBody>
        </p:sp>
        <p:sp>
          <p:nvSpPr>
            <p:cNvPr id="60" name="TextBox 34">
              <a:extLst>
                <a:ext uri="{FF2B5EF4-FFF2-40B4-BE49-F238E27FC236}">
                  <a16:creationId xmlns:a16="http://schemas.microsoft.com/office/drawing/2014/main" id="{5014A928-DE1C-4789-918B-4A7D53465B2A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61" name="Straight Connector 35">
              <a:extLst>
                <a:ext uri="{FF2B5EF4-FFF2-40B4-BE49-F238E27FC236}">
                  <a16:creationId xmlns:a16="http://schemas.microsoft.com/office/drawing/2014/main" id="{E79FD5CF-3A5B-4BF3-93B0-A88455D22AAE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45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8" y="592289"/>
            <a:ext cx="778329" cy="556413"/>
            <a:chOff x="3687478" y="827964"/>
            <a:chExt cx="778329" cy="556413"/>
          </a:xfrm>
        </p:grpSpPr>
        <p:sp>
          <p:nvSpPr>
            <p:cNvPr id="26" name="TextBox 25"/>
            <p:cNvSpPr txBox="1"/>
            <p:nvPr/>
          </p:nvSpPr>
          <p:spPr>
            <a:xfrm>
              <a:off x="3687478" y="827964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E5CA869A-540A-49BD-8F6E-E4B405C2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258" y="2738341"/>
            <a:ext cx="6325483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79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En tête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4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4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F466DD0-4519-443E-B7AD-976F906854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602" y="1507480"/>
            <a:ext cx="569674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2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011437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E107E27-634C-45CB-B161-7C15F084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5" y="3270495"/>
            <a:ext cx="4315427" cy="14765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D4B810-65CF-49D3-BB99-84E75C00B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7036"/>
            <a:ext cx="12192000" cy="553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7704A4D-C903-4402-8306-3A84EDF58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272" y="2964686"/>
            <a:ext cx="3116996" cy="26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Sommaire (de la page)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1F62C0F-1CD7-4145-AE15-41A71B13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9" r="92500" b="52327"/>
          <a:stretch/>
        </p:blipFill>
        <p:spPr>
          <a:xfrm>
            <a:off x="0" y="2380597"/>
            <a:ext cx="2697749" cy="297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90CF12-B102-41ED-8348-9EF3737C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43" y="2050450"/>
            <a:ext cx="5582429" cy="36390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1492BA-147C-4C01-A2A8-E97982923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465" y="1945661"/>
            <a:ext cx="285789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B1B1AAD-511E-4BFE-9EF2-B323BA26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85" y="2423928"/>
            <a:ext cx="2724530" cy="2638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5A2454-FCCD-491A-BA52-FA5EE9FA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5" y="1332729"/>
            <a:ext cx="7373379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Présentation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8C05712-16D5-4A4A-86D5-3E1347C7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474"/>
            <a:ext cx="12192000" cy="38213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2979-2B1C-4802-9158-0C18E50F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601" y="5115740"/>
            <a:ext cx="195289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1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507F455C-6D79-4E3A-91F2-5E0DB796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97" y="1434264"/>
            <a:ext cx="10949080" cy="44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2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6EADC7D-E1BF-442F-8798-8D80FF3B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6" y="1875932"/>
            <a:ext cx="5315692" cy="35342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1374D9-F3CF-4129-BF0F-3AA2A1C0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74" y="2090590"/>
            <a:ext cx="305795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0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A441AA2-EC32-4C61-A14A-E2C5CFFE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57" y="1889512"/>
            <a:ext cx="2162477" cy="200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4778EC-881B-4D72-93B1-382BAAF9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69" y="4602897"/>
            <a:ext cx="6668431" cy="228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791241-3E0E-4D78-BD70-20463C2D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98" y="5817957"/>
            <a:ext cx="2276793" cy="8383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96BE14-71F4-4244-9975-76E80A92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657" y="2867071"/>
            <a:ext cx="3429479" cy="60015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36838F8-FE9D-41CE-B014-8B8A6A29A01B}"/>
              </a:ext>
            </a:extLst>
          </p:cNvPr>
          <p:cNvCxnSpPr/>
          <p:nvPr/>
        </p:nvCxnSpPr>
        <p:spPr>
          <a:xfrm>
            <a:off x="0" y="390525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0379FFB2-764C-49B1-9977-606B507A0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3" y="2198011"/>
            <a:ext cx="7621064" cy="285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860018C-8984-4EED-8EF2-F26AEC4454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34" t="81035" r="61172" b="14568"/>
          <a:stretch/>
        </p:blipFill>
        <p:spPr>
          <a:xfrm>
            <a:off x="180443" y="5204943"/>
            <a:ext cx="7769520" cy="4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0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079" y="1070019"/>
            <a:ext cx="9326955" cy="5086337"/>
          </a:xfrm>
        </p:spPr>
        <p:txBody>
          <a:bodyPr>
            <a:normAutofit fontScale="90000"/>
          </a:bodyPr>
          <a:lstStyle/>
          <a:p>
            <a:r>
              <a:rPr lang="fr-FR" sz="23900" dirty="0"/>
              <a:t>Gravure</a:t>
            </a:r>
          </a:p>
        </p:txBody>
      </p:sp>
    </p:spTree>
    <p:extLst>
      <p:ext uri="{BB962C8B-B14F-4D97-AF65-F5344CB8AC3E}">
        <p14:creationId xmlns:p14="http://schemas.microsoft.com/office/powerpoint/2010/main" val="301323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27990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Choix : Peinture ou gravure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2865DD2-BA23-4F3E-960B-D94259FF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2" y="3518133"/>
            <a:ext cx="5476541" cy="1669782"/>
          </a:xfrm>
          <a:prstGeom prst="rect">
            <a:avLst/>
          </a:prstGeom>
        </p:spPr>
      </p:pic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2288F5BD-CD10-474C-B5E7-910990AC2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70085"/>
            <a:ext cx="12192000" cy="59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8A4944-0195-4537-B908-CA6EA61A8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8" y="2502168"/>
            <a:ext cx="2226145" cy="14541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88866F-7AF0-439C-8AA7-656AD02D0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3079983"/>
            <a:ext cx="2514600" cy="876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1AEF2FF-3C21-45F7-BE22-81E751AB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554" y="4597366"/>
            <a:ext cx="2305196" cy="2106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153933-5888-4F7A-A3E9-E6A69C792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555" y="4597365"/>
            <a:ext cx="2286894" cy="2106961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88AFBEB9-6877-41B9-8E2E-2E140411A3DB}"/>
              </a:ext>
            </a:extLst>
          </p:cNvPr>
          <p:cNvSpPr txBox="1"/>
          <p:nvPr/>
        </p:nvSpPr>
        <p:spPr>
          <a:xfrm>
            <a:off x="5981554" y="4445913"/>
            <a:ext cx="686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Gravure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534249E0-B05A-449C-BD1C-A8FE55BC159D}"/>
              </a:ext>
            </a:extLst>
          </p:cNvPr>
          <p:cNvSpPr txBox="1"/>
          <p:nvPr/>
        </p:nvSpPr>
        <p:spPr>
          <a:xfrm>
            <a:off x="8600555" y="4445913"/>
            <a:ext cx="74776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1713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F65B24F-D84C-438A-B8DB-1350B8BD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81733"/>
            <a:ext cx="7404819" cy="31284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D6725-8BD0-4A1B-A4D3-03F4AA25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9" y="1947465"/>
            <a:ext cx="3518335" cy="3407396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E893B5F5-10D5-47DB-8241-E7471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27912"/>
              </p:ext>
            </p:extLst>
          </p:nvPr>
        </p:nvGraphicFramePr>
        <p:xfrm>
          <a:off x="1360202" y="2316986"/>
          <a:ext cx="6365988" cy="2769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497">
                  <a:extLst>
                    <a:ext uri="{9D8B030D-6E8A-4147-A177-3AD203B41FA5}">
                      <a16:colId xmlns:a16="http://schemas.microsoft.com/office/drawing/2014/main" val="3886689781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026897593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55066689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2236023495"/>
                    </a:ext>
                  </a:extLst>
                </a:gridCol>
              </a:tblGrid>
              <a:tr h="923121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9920"/>
                  </a:ext>
                </a:extLst>
              </a:tr>
              <a:tr h="92312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5151"/>
                  </a:ext>
                </a:extLst>
              </a:tr>
              <a:tr h="9231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0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77641D4-BC12-45A8-9F0D-D59E338A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0" y="1985565"/>
            <a:ext cx="4034435" cy="37050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9667C8-422B-4F40-AC51-DD264D1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9" y="1983216"/>
            <a:ext cx="3300092" cy="3196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5C2BC-D23F-4A1F-B31B-64058AE1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37" y="1983216"/>
            <a:ext cx="2822814" cy="1081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8245F6-ED4F-4B8A-9A68-6FFA38AE2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37" y="3223122"/>
            <a:ext cx="2822797" cy="2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1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1060964"/>
            <a:ext cx="10868212" cy="5086337"/>
          </a:xfrm>
        </p:spPr>
        <p:txBody>
          <a:bodyPr>
            <a:normAutofit fontScale="90000"/>
          </a:bodyPr>
          <a:lstStyle/>
          <a:p>
            <a:r>
              <a:rPr lang="fr-FR" sz="23900" dirty="0"/>
              <a:t>Peintures</a:t>
            </a:r>
          </a:p>
        </p:txBody>
      </p:sp>
    </p:spTree>
    <p:extLst>
      <p:ext uri="{BB962C8B-B14F-4D97-AF65-F5344CB8AC3E}">
        <p14:creationId xmlns:p14="http://schemas.microsoft.com/office/powerpoint/2010/main" val="478700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FD6567B-9C01-4180-AF09-45134FB3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t="1218" b="-1"/>
          <a:stretch/>
        </p:blipFill>
        <p:spPr>
          <a:xfrm>
            <a:off x="219076" y="1857375"/>
            <a:ext cx="4643765" cy="36323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27552-BEC1-4B7F-9148-4D856393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9" y="1952625"/>
            <a:ext cx="6932161" cy="38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80FD6F0E-2CDA-47E4-90C0-0180AB30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2"/>
          <a:stretch/>
        </p:blipFill>
        <p:spPr>
          <a:xfrm>
            <a:off x="6986244" y="1523999"/>
            <a:ext cx="4744112" cy="471444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D72292-E734-4FAD-B337-94B3ECF61CF5}"/>
              </a:ext>
            </a:extLst>
          </p:cNvPr>
          <p:cNvGrpSpPr/>
          <p:nvPr/>
        </p:nvGrpSpPr>
        <p:grpSpPr>
          <a:xfrm>
            <a:off x="642645" y="2371181"/>
            <a:ext cx="4563112" cy="3020078"/>
            <a:chOff x="461644" y="1828680"/>
            <a:chExt cx="4563112" cy="302007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6D1E79F-079A-4530-A520-80F0EFD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44" y="1828680"/>
              <a:ext cx="4563112" cy="171473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2358FF2-4EDB-43B6-BE21-1C1E51D1C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5" b="78041"/>
            <a:stretch/>
          </p:blipFill>
          <p:spPr>
            <a:xfrm>
              <a:off x="461644" y="3543419"/>
              <a:ext cx="4563112" cy="130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1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4371259"/>
            <a:ext cx="12192000" cy="6534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 dirty="0">
                <a:latin typeface="Titillium Light" charset="0"/>
              </a:rPr>
              <a:t>Le site</a:t>
            </a:r>
            <a:endParaRPr lang="fr-FR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fr-FR" sz="1600" spc="3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 action="ppaction://hlinkfile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Placement sur le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683485"/>
            <a:chOff x="1790700" y="2395895"/>
            <a:chExt cx="2678334" cy="683485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Bannière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Image de moi, et une phrase descriptive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722526" cy="683485"/>
            <a:chOff x="1790700" y="2395895"/>
            <a:chExt cx="2722526" cy="683485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A propos de moi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1" y="2650929"/>
              <a:ext cx="1798565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Paragraphe descriptif, sur qui je suis, et mes passions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683485"/>
            <a:chOff x="1790700" y="2395895"/>
            <a:chExt cx="2678334" cy="683485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Ma formation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Récapitule de mon parcours scolaire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3913648"/>
            <a:ext cx="2678334" cy="905084"/>
            <a:chOff x="1790700" y="2395895"/>
            <a:chExt cx="2678334" cy="905084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compétences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Montre mes compétences scolaires ainsi qu’extra-scolaire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905084"/>
            <a:chOff x="1790700" y="2395895"/>
            <a:chExt cx="2678334" cy="905084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expériences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Permet de voir toutes les expériences que j’ai pu acquérir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3913648"/>
            <a:ext cx="2678334" cy="905084"/>
            <a:chOff x="1790700" y="2395895"/>
            <a:chExt cx="2678334" cy="905084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projets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Présentation bref des projets informatiques que j’ai pu faire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6">
            <a:extLst>
              <a:ext uri="{FF2B5EF4-FFF2-40B4-BE49-F238E27FC236}">
                <a16:creationId xmlns:a16="http://schemas.microsoft.com/office/drawing/2014/main" id="{0D5D1872-DD03-4963-BA95-DF941A20CD17}"/>
              </a:ext>
            </a:extLst>
          </p:cNvPr>
          <p:cNvGrpSpPr/>
          <p:nvPr/>
        </p:nvGrpSpPr>
        <p:grpSpPr>
          <a:xfrm>
            <a:off x="4756833" y="5474256"/>
            <a:ext cx="2678334" cy="565019"/>
            <a:chOff x="1790700" y="2395895"/>
            <a:chExt cx="2678334" cy="565019"/>
          </a:xfrm>
        </p:grpSpPr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59FF4486-445D-456C-8BCD-55E1FDD7A6FA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 contacter</a:t>
              </a:r>
            </a:p>
          </p:txBody>
        </p:sp>
        <p:sp>
          <p:nvSpPr>
            <p:cNvPr id="64" name="TextBox 48">
              <a:extLst>
                <a:ext uri="{FF2B5EF4-FFF2-40B4-BE49-F238E27FC236}">
                  <a16:creationId xmlns:a16="http://schemas.microsoft.com/office/drawing/2014/main" id="{47BCE4B7-103D-4C20-997F-3C01183AC63E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2068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Tous mes coordonnés</a:t>
              </a:r>
            </a:p>
          </p:txBody>
        </p:sp>
        <p:sp>
          <p:nvSpPr>
            <p:cNvPr id="65" name="TextBox 49">
              <a:extLst>
                <a:ext uri="{FF2B5EF4-FFF2-40B4-BE49-F238E27FC236}">
                  <a16:creationId xmlns:a16="http://schemas.microsoft.com/office/drawing/2014/main" id="{BBE1115D-5ACA-4A0F-BB95-2636A274EC47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07</a:t>
              </a:r>
            </a:p>
          </p:txBody>
        </p: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3E1C8A42-6FC0-4310-AADD-560DF1A5E360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042858"/>
            <a:ext cx="8610600" cy="5086337"/>
          </a:xfrm>
        </p:spPr>
        <p:txBody>
          <a:bodyPr>
            <a:normAutofit/>
          </a:bodyPr>
          <a:lstStyle/>
          <a:p>
            <a:r>
              <a:rPr lang="fr-FR" sz="23900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51479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6" y="2505075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2505075"/>
            <a:ext cx="3481992" cy="33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123</TotalTime>
  <Words>462</Words>
  <Application>Microsoft Office PowerPoint</Application>
  <PresentationFormat>Grand écran</PresentationFormat>
  <Paragraphs>162</Paragraphs>
  <Slides>38</Slides>
  <Notes>28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Placement sur le site</vt:lpstr>
      <vt:lpstr>INDEX</vt:lpstr>
      <vt:lpstr>Haut de page</vt:lpstr>
      <vt:lpstr>Fond vidéo</vt:lpstr>
      <vt:lpstr>Barre de sommaire</vt:lpstr>
      <vt:lpstr>A propos de Lui</vt:lpstr>
      <vt:lpstr>Prè Tableau</vt:lpstr>
      <vt:lpstr>Prè Tableau</vt:lpstr>
      <vt:lpstr>Définition du style</vt:lpstr>
      <vt:lpstr>Compteur</vt:lpstr>
      <vt:lpstr>Formulaire</vt:lpstr>
      <vt:lpstr>Formulaire</vt:lpstr>
      <vt:lpstr>Media: « print »</vt:lpstr>
      <vt:lpstr>Qui-suis-je</vt:lpstr>
      <vt:lpstr>Placement sur le site</vt:lpstr>
      <vt:lpstr>Haut de page</vt:lpstr>
      <vt:lpstr>En tête</vt:lpstr>
      <vt:lpstr>Barre de sommaire</vt:lpstr>
      <vt:lpstr>Sommaire (de la page)</vt:lpstr>
      <vt:lpstr>Fond de page</vt:lpstr>
      <vt:lpstr>Présentation</vt:lpstr>
      <vt:lpstr>Expositions et Ouvrages</vt:lpstr>
      <vt:lpstr>Expositions et Ouvrages</vt:lpstr>
      <vt:lpstr>Expositions et Ouvrages</vt:lpstr>
      <vt:lpstr>Gravure</vt:lpstr>
      <vt:lpstr>Choix : Peinture ou gravure</vt:lpstr>
      <vt:lpstr>Gravures</vt:lpstr>
      <vt:lpstr>Gravures</vt:lpstr>
      <vt:lpstr>Peintures</vt:lpstr>
      <vt:lpstr>Peintures</vt:lpstr>
      <vt:lpstr>Peintures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Florian  HAVARD</cp:lastModifiedBy>
  <cp:revision>90</cp:revision>
  <dcterms:created xsi:type="dcterms:W3CDTF">2020-12-16T09:41:13Z</dcterms:created>
  <dcterms:modified xsi:type="dcterms:W3CDTF">2021-02-21T11:28:12Z</dcterms:modified>
</cp:coreProperties>
</file>